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3"/>
  </p:handoutMasterIdLst>
  <p:sldIdLst>
    <p:sldId id="256" r:id="rId2"/>
    <p:sldId id="257" r:id="rId3"/>
    <p:sldId id="258" r:id="rId4"/>
    <p:sldId id="267" r:id="rId5"/>
    <p:sldId id="268" r:id="rId6"/>
    <p:sldId id="269" r:id="rId7"/>
    <p:sldId id="276" r:id="rId8"/>
    <p:sldId id="305" r:id="rId9"/>
    <p:sldId id="309" r:id="rId10"/>
    <p:sldId id="286" r:id="rId11"/>
    <p:sldId id="306" r:id="rId12"/>
    <p:sldId id="307" r:id="rId13"/>
    <p:sldId id="260" r:id="rId14"/>
    <p:sldId id="291" r:id="rId15"/>
    <p:sldId id="308" r:id="rId16"/>
    <p:sldId id="282" r:id="rId17"/>
    <p:sldId id="259" r:id="rId18"/>
    <p:sldId id="301" r:id="rId19"/>
    <p:sldId id="261" r:id="rId20"/>
    <p:sldId id="262" r:id="rId21"/>
    <p:sldId id="263" r:id="rId2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529" autoAdjust="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F7C09AE-9F87-49F7-B88D-35E734722633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4421BCF-6EAD-4EF4-B984-AF7B144998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88B96-85C9-4547-8D95-EC8B12E9AA14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A9901-1A30-4831-95E5-157E69822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4A5B4-A7C3-4867-B276-FBEF9A31E809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F7655-9985-407D-9DC1-041A859119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1841F-DF72-47C2-A5A7-29E6E877FA0D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CB546-5D20-4BCE-B0FA-889BB2E79E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742F6-B473-4F45-A27C-EEC9771EA9E2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8080F-8343-4E32-B953-748D2DC87D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44BD5-B50B-4098-A9EB-3677A3F67309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AC991-C299-48BE-B1E7-D291131AC4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EA651-1866-41C1-8A37-1E5A132E9917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B8A58-EA74-41F4-8738-549B4D3E1F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87EC7-85FD-4D61-80BA-C8EFED2B4F62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B06F2-7319-4CCE-82FA-327DEE59D9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CBFDE-C400-4D34-856A-3C2463520A98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A683B-3A55-4D39-B851-736508BFFA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75F10-255B-4B93-A77E-7717D77BCF77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24BEA-EC81-4F34-8831-754EB1A4A7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4D3B9-CC59-458B-B6FD-C6A5E3750612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A1331-07BD-4318-B2AE-2A234A7672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8D172-8ED4-4480-99D8-1A9BAF413A21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F47DB-F953-464C-9327-EA4B667FDD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B390CF8-E03F-4756-8EFA-E996D9BA713D}" type="datetimeFigureOut">
              <a:rPr lang="en-US"/>
              <a:pPr>
                <a:defRPr/>
              </a:pPr>
              <a:t>5/12/2010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BE5ED66-96D6-4621-8C8B-F805E60C83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43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04800"/>
            <a:ext cx="8229600" cy="18288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Infrared controlled Antenna Micro-Positioning system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4724400" y="2819400"/>
            <a:ext cx="3962400" cy="1752600"/>
          </a:xfrm>
        </p:spPr>
        <p:txBody>
          <a:bodyPr/>
          <a:lstStyle/>
          <a:p>
            <a:pPr algn="l" eaLnBrk="1" hangingPunct="1">
              <a:buFont typeface="Arial" charset="0"/>
              <a:buChar char="•"/>
            </a:pPr>
            <a:r>
              <a:rPr lang="en-US" sz="2000" smtClean="0"/>
              <a:t>Josh Anderson</a:t>
            </a:r>
          </a:p>
          <a:p>
            <a:pPr algn="l" eaLnBrk="1" hangingPunct="1">
              <a:buFont typeface="Arial" charset="0"/>
              <a:buChar char="•"/>
            </a:pPr>
            <a:r>
              <a:rPr lang="en-US" sz="2000" smtClean="0"/>
              <a:t>Dan Hanson</a:t>
            </a:r>
          </a:p>
          <a:p>
            <a:pPr algn="l" eaLnBrk="1" hangingPunct="1">
              <a:buFont typeface="Arial" charset="0"/>
              <a:buChar char="•"/>
            </a:pPr>
            <a:r>
              <a:rPr lang="en-US" sz="2000" smtClean="0"/>
              <a:t>Jed Meyer</a:t>
            </a:r>
          </a:p>
          <a:p>
            <a:pPr algn="l" eaLnBrk="1" hangingPunct="1">
              <a:buFont typeface="Arial" charset="0"/>
              <a:buChar char="•"/>
            </a:pPr>
            <a:r>
              <a:rPr lang="en-US" sz="2000" smtClean="0"/>
              <a:t>Michael Weisz</a:t>
            </a:r>
          </a:p>
          <a:p>
            <a:pPr eaLnBrk="1" hangingPunct="1">
              <a:buFont typeface="Arial" charset="0"/>
              <a:buChar char="•"/>
            </a:pPr>
            <a:endParaRPr lang="en-US" smtClean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038600" y="2362200"/>
            <a:ext cx="533400" cy="220980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Arial" pitchFamily="34" charset="0"/>
              <a:buChar char="•"/>
              <a:defRPr/>
            </a:pPr>
            <a:endParaRPr lang="en-US" sz="2800" dirty="0">
              <a:latin typeface="+mn-lt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15500" dirty="0">
                <a:latin typeface="+mn-lt"/>
              </a:rPr>
              <a:t>{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981200" y="3505200"/>
            <a:ext cx="1905000" cy="6096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2800" dirty="0">
                <a:latin typeface="+mn-lt"/>
              </a:rPr>
              <a:t>Group 4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0" y="5334000"/>
            <a:ext cx="9144000" cy="685800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endParaRPr lang="en-US" sz="2800" dirty="0">
              <a:latin typeface="+mn-lt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3300" dirty="0">
                <a:latin typeface="+mn-lt"/>
              </a:rPr>
              <a:t>Advisor:  Dr. Benjamin Braaten		Client:  NDSU ECE Department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52400" y="1066800"/>
            <a:ext cx="4953000" cy="1524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Transmitter</a:t>
            </a:r>
            <a:b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PCB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28600"/>
            <a:ext cx="4105275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228600"/>
            <a:ext cx="7010400" cy="533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Receiver schematic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887" y="874212"/>
            <a:ext cx="8037513" cy="591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8382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Receiver 3d rendering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286000"/>
            <a:ext cx="8770938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81000"/>
            <a:ext cx="4953000" cy="1524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Receiver </a:t>
            </a:r>
            <a:b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4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pcb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1" y="228600"/>
            <a:ext cx="3886200" cy="6492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762000"/>
            <a:ext cx="8991600" cy="533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cap="none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IrDA </a:t>
            </a: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Schematic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447800"/>
            <a:ext cx="808406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81000"/>
            <a:ext cx="8686800" cy="533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cap="none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IrDA 3D RENDERING</a:t>
            </a:r>
            <a:endParaRPr lang="en-US" sz="2800" cap="none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0"/>
            <a:ext cx="873058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6400" y="381000"/>
            <a:ext cx="4953000" cy="533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cap="none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IrDA PCBs</a:t>
            </a:r>
            <a:endParaRPr lang="en-US" sz="2800" cap="none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219200"/>
            <a:ext cx="8783332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04800"/>
            <a:ext cx="49530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Labview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Subtitle 6"/>
          <p:cNvSpPr>
            <a:spLocks noGrp="1"/>
          </p:cNvSpPr>
          <p:nvPr>
            <p:ph type="subTitle" idx="1"/>
          </p:nvPr>
        </p:nvSpPr>
        <p:spPr>
          <a:xfrm>
            <a:off x="609600" y="2209800"/>
            <a:ext cx="8382000" cy="3352800"/>
          </a:xfrm>
        </p:spPr>
        <p:txBody>
          <a:bodyPr/>
          <a:lstStyle/>
          <a:p>
            <a:pPr algn="l" eaLnBrk="1" hangingPunct="1">
              <a:buFont typeface="Arial" charset="0"/>
              <a:buChar char="•"/>
            </a:pPr>
            <a:r>
              <a:rPr lang="en-US" dirty="0" smtClean="0"/>
              <a:t>Adjustable step increments</a:t>
            </a:r>
          </a:p>
          <a:p>
            <a:pPr algn="l" eaLnBrk="1" hangingPunct="1">
              <a:buFont typeface="Arial" charset="0"/>
              <a:buChar char="•"/>
            </a:pPr>
            <a:r>
              <a:rPr lang="en-US" dirty="0" smtClean="0"/>
              <a:t>Adjustable step time</a:t>
            </a:r>
          </a:p>
          <a:p>
            <a:pPr algn="l" eaLnBrk="1" hangingPunct="1">
              <a:buFont typeface="Arial" charset="0"/>
              <a:buChar char="•"/>
            </a:pPr>
            <a:r>
              <a:rPr lang="en-US" dirty="0" smtClean="0"/>
              <a:t>Real time and normalized polar plots of power patterns (S12 on Network Analyzer)</a:t>
            </a:r>
          </a:p>
          <a:p>
            <a:pPr algn="l" eaLnBrk="1" hangingPunct="1">
              <a:buFont typeface="Arial" charset="0"/>
              <a:buChar char="•"/>
            </a:pPr>
            <a:r>
              <a:rPr lang="en-US" dirty="0" smtClean="0"/>
              <a:t>Saves data from Network Analyzer to designated files on PC</a:t>
            </a:r>
          </a:p>
          <a:p>
            <a:pPr algn="l" eaLnBrk="1" hangingPunct="1">
              <a:buFont typeface="Arial" charset="0"/>
              <a:buChar char="•"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0"/>
            <a:ext cx="51786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04800"/>
            <a:ext cx="49530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-Introduction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Subtitle 6"/>
          <p:cNvSpPr>
            <a:spLocks noGrp="1"/>
          </p:cNvSpPr>
          <p:nvPr>
            <p:ph type="subTitle" idx="1"/>
          </p:nvPr>
        </p:nvSpPr>
        <p:spPr>
          <a:xfrm>
            <a:off x="990600" y="2209800"/>
            <a:ext cx="7772400" cy="1752600"/>
          </a:xfrm>
        </p:spPr>
        <p:txBody>
          <a:bodyPr/>
          <a:lstStyle/>
          <a:p>
            <a:pPr algn="l" eaLnBrk="1" hangingPunct="1"/>
            <a:r>
              <a:rPr lang="en-US" dirty="0" smtClean="0"/>
              <a:t>A system to test the far field power patterns of various antenna was needed for NDSU’s new anechoic chamber.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990600" y="4038600"/>
            <a:ext cx="7772400" cy="1752600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2800" dirty="0">
                <a:latin typeface="+mn-lt"/>
              </a:rPr>
              <a:t>Completion of the project </a:t>
            </a:r>
            <a:r>
              <a:rPr lang="en-US" sz="2800" dirty="0" smtClean="0">
                <a:latin typeface="+mn-lt"/>
              </a:rPr>
              <a:t>provided </a:t>
            </a:r>
            <a:r>
              <a:rPr lang="en-US" sz="2800" dirty="0">
                <a:latin typeface="+mn-lt"/>
              </a:rPr>
              <a:t>a tool </a:t>
            </a:r>
            <a:r>
              <a:rPr lang="en-US" sz="2800" dirty="0" smtClean="0">
                <a:latin typeface="+mn-lt"/>
              </a:rPr>
              <a:t>that will aid in the research involving planar antennas.</a:t>
            </a:r>
            <a:endParaRPr lang="en-US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77813"/>
            <a:ext cx="8027988" cy="658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49238"/>
            <a:ext cx="7780338" cy="66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04800"/>
            <a:ext cx="49530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-Requirements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609600" y="2209800"/>
            <a:ext cx="8153400" cy="3657600"/>
          </a:xfrm>
        </p:spPr>
        <p:txBody>
          <a:bodyPr>
            <a:normAutofit fontScale="92500" lnSpcReduction="10000"/>
          </a:bodyPr>
          <a:lstStyle/>
          <a:p>
            <a:pPr algn="l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/>
              <a:t>Antenna rotation resolution of 1° per step</a:t>
            </a:r>
          </a:p>
          <a:p>
            <a:pPr algn="l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/>
              <a:t>Adjustable time per step of rotation</a:t>
            </a:r>
          </a:p>
          <a:p>
            <a:pPr algn="l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/>
              <a:t>Infrared controlled to isolate EM waves</a:t>
            </a:r>
          </a:p>
          <a:p>
            <a:pPr algn="l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/>
              <a:t>180° X-Y rotation and 90° X-Z rotation of antenna</a:t>
            </a:r>
          </a:p>
          <a:p>
            <a:pPr lvl="1"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Stretch goals:</a:t>
            </a:r>
          </a:p>
          <a:p>
            <a:pPr lvl="1"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LabVIEW control and interface</a:t>
            </a:r>
          </a:p>
          <a:p>
            <a:pPr lvl="1"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Polar Plots of power patterns from the network analyzer interfaced in LabVIEW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04800"/>
            <a:ext cx="49530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System Block Diagram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057400"/>
            <a:ext cx="5752014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219200"/>
            <a:ext cx="4953000" cy="3048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Communication Control Block Diagram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3" cstate="print"/>
          <a:srcRect l="42603" t="21542" r="43906" b="15813"/>
          <a:stretch>
            <a:fillRect/>
          </a:stretch>
        </p:blipFill>
        <p:spPr bwMode="auto">
          <a:xfrm>
            <a:off x="5943600" y="381000"/>
            <a:ext cx="24384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04800"/>
            <a:ext cx="7848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Technical Content</a:t>
            </a:r>
            <a:endParaRPr lang="en-US" sz="4400" u="sng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2438400"/>
            <a:ext cx="7010400" cy="1062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>
              <a:defRPr/>
            </a:pPr>
            <a:endParaRPr lang="en-US" sz="21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lvl="1">
              <a:buFont typeface="Arial" pitchFamily="34" charset="0"/>
              <a:buChar char="•"/>
              <a:defRPr/>
            </a:pPr>
            <a:endParaRPr lang="en-US" sz="21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pPr lvl="1">
              <a:buFont typeface="Arial" pitchFamily="34" charset="0"/>
              <a:buChar char="•"/>
              <a:defRPr/>
            </a:pPr>
            <a:endParaRPr lang="en-US" sz="21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31242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cap="none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Software</a:t>
            </a:r>
            <a:endParaRPr lang="en-US" sz="4400" cap="none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609600" y="1676400"/>
            <a:ext cx="77724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Implemented on (2) PIC MCUs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Interpretation from </a:t>
            </a:r>
            <a:r>
              <a:rPr lang="en-US" sz="28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LabVIEW</a:t>
            </a:r>
            <a:endParaRPr lang="en-US" sz="2800" dirty="0" smtClean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Error protection on receiver</a:t>
            </a:r>
          </a:p>
          <a:p>
            <a:pPr eaLnBrk="0" hangingPunct="0">
              <a:buFont typeface="Arial" pitchFamily="34" charset="0"/>
              <a:buChar char="•"/>
              <a:defRPr/>
            </a:pPr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654169"/>
            <a:ext cx="7267575" cy="6203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0" y="152400"/>
            <a:ext cx="8991600" cy="533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cap="none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TRANSMITTER </a:t>
            </a: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Schematic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36000" contrast="-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57200"/>
            <a:ext cx="9144000" cy="6096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Transmitter 3d rendering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706" y="1447800"/>
            <a:ext cx="890860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1368</TotalTime>
  <Words>188</Words>
  <Application>Microsoft Office PowerPoint</Application>
  <PresentationFormat>On-screen Show (4:3)</PresentationFormat>
  <Paragraphs>44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Apex</vt:lpstr>
      <vt:lpstr>Infrared controlled Antenna Micro-Positioning system</vt:lpstr>
      <vt:lpstr>-Introduction</vt:lpstr>
      <vt:lpstr>-Requirements</vt:lpstr>
      <vt:lpstr>System Block Diagram</vt:lpstr>
      <vt:lpstr>Communication Control Block Diagram</vt:lpstr>
      <vt:lpstr>Technical Content</vt:lpstr>
      <vt:lpstr>Software</vt:lpstr>
      <vt:lpstr>TRANSMITTER Schematic</vt:lpstr>
      <vt:lpstr>Transmitter 3d rendering</vt:lpstr>
      <vt:lpstr>Transmitter PCB</vt:lpstr>
      <vt:lpstr>Receiver schematic</vt:lpstr>
      <vt:lpstr>Receiver 3d rendering</vt:lpstr>
      <vt:lpstr>Receiver  pcb</vt:lpstr>
      <vt:lpstr>IrDA Schematic</vt:lpstr>
      <vt:lpstr>IrDA 3D RENDERING</vt:lpstr>
      <vt:lpstr>IrDA PCBs</vt:lpstr>
      <vt:lpstr>Labview</vt:lpstr>
      <vt:lpstr>Slide 18</vt:lpstr>
      <vt:lpstr>Slide 19</vt:lpstr>
      <vt:lpstr>Slide 20</vt:lpstr>
      <vt:lpstr>Slide 21</vt:lpstr>
    </vt:vector>
  </TitlesOfParts>
  <Company>North Dakota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Optically controlled Antenna Positioning system</dc:title>
  <dc:creator>michael.weisz</dc:creator>
  <cp:lastModifiedBy>daniel.hanson</cp:lastModifiedBy>
  <cp:revision>112</cp:revision>
  <dcterms:created xsi:type="dcterms:W3CDTF">2009-12-06T19:48:32Z</dcterms:created>
  <dcterms:modified xsi:type="dcterms:W3CDTF">2010-05-12T15:55:45Z</dcterms:modified>
</cp:coreProperties>
</file>